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71" r:id="rId4"/>
    <p:sldId id="265" r:id="rId5"/>
    <p:sldId id="267" r:id="rId6"/>
    <p:sldId id="269" r:id="rId7"/>
    <p:sldId id="258" r:id="rId8"/>
    <p:sldId id="26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7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6488AA-FE3F-4353-8A11-FD74A0990ED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57C3EC-1559-4E75-8075-B40C0C846B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Boss\&#1056;&#1072;&#1073;&#1086;&#1095;&#1080;&#1081;%20&#1089;&#1090;&#1086;&#1083;\20&#1084;&#1072;&#1103;%20(&#1082;&#1072;&#1076;&#1077;&#1090;&#1089;&#1082;&#1072;&#1103;%20&#1078;&#1080;&#1079;&#1085;&#1100;)\04-marsh-kadetov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285992"/>
            <a:ext cx="7291387" cy="234474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</a:rPr>
              <a:t>Гражданско-патриотическое воспитание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5832475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МОУ СОШ №6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51" name="Picture 11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300163" cy="1341438"/>
          </a:xfrm>
          <a:prstGeom prst="rect">
            <a:avLst/>
          </a:prstGeom>
          <a:noFill/>
        </p:spPr>
      </p:pic>
      <p:pic>
        <p:nvPicPr>
          <p:cNvPr id="10256" name="Picture 16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1300163" cy="1341437"/>
          </a:xfrm>
          <a:prstGeom prst="rect">
            <a:avLst/>
          </a:prstGeom>
          <a:noFill/>
        </p:spPr>
      </p:pic>
      <p:pic>
        <p:nvPicPr>
          <p:cNvPr id="10257" name="Picture 17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6838"/>
            <a:ext cx="1300163" cy="1341437"/>
          </a:xfrm>
          <a:prstGeom prst="rect">
            <a:avLst/>
          </a:prstGeom>
          <a:noFill/>
        </p:spPr>
      </p:pic>
      <p:pic>
        <p:nvPicPr>
          <p:cNvPr id="10258" name="Picture 18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1300163" cy="1341437"/>
          </a:xfrm>
          <a:prstGeom prst="rect">
            <a:avLst/>
          </a:prstGeom>
          <a:noFill/>
        </p:spPr>
      </p:pic>
      <p:pic>
        <p:nvPicPr>
          <p:cNvPr id="10259" name="Picture 19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73688"/>
            <a:ext cx="1300163" cy="1341437"/>
          </a:xfrm>
          <a:prstGeom prst="rect">
            <a:avLst/>
          </a:prstGeom>
          <a:noFill/>
        </p:spPr>
      </p:pic>
      <p:pic>
        <p:nvPicPr>
          <p:cNvPr id="10268" name="Picture 28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373688"/>
            <a:ext cx="1300162" cy="1341437"/>
          </a:xfrm>
          <a:prstGeom prst="rect">
            <a:avLst/>
          </a:prstGeom>
          <a:noFill/>
        </p:spPr>
      </p:pic>
      <p:pic>
        <p:nvPicPr>
          <p:cNvPr id="10269" name="Picture 29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373688"/>
            <a:ext cx="1300162" cy="1341437"/>
          </a:xfrm>
          <a:prstGeom prst="rect">
            <a:avLst/>
          </a:prstGeom>
          <a:noFill/>
        </p:spPr>
      </p:pic>
      <p:pic>
        <p:nvPicPr>
          <p:cNvPr id="10270" name="Picture 30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5373688"/>
            <a:ext cx="1300163" cy="1341437"/>
          </a:xfrm>
          <a:prstGeom prst="rect">
            <a:avLst/>
          </a:prstGeom>
          <a:noFill/>
        </p:spPr>
      </p:pic>
      <p:pic>
        <p:nvPicPr>
          <p:cNvPr id="10271" name="Picture 31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373688"/>
            <a:ext cx="1300163" cy="1341437"/>
          </a:xfrm>
          <a:prstGeom prst="rect">
            <a:avLst/>
          </a:prstGeom>
          <a:noFill/>
        </p:spPr>
      </p:pic>
      <p:pic>
        <p:nvPicPr>
          <p:cNvPr id="10272" name="Picture 32" descr="zvezdia-2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373688"/>
            <a:ext cx="1300163" cy="1341437"/>
          </a:xfrm>
          <a:prstGeom prst="rect">
            <a:avLst/>
          </a:prstGeom>
          <a:noFill/>
        </p:spPr>
      </p:pic>
      <p:pic>
        <p:nvPicPr>
          <p:cNvPr id="10273" name="04-marsh-kadeto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1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3"/>
                </p:tgtEl>
              </p:cMediaNode>
            </p:audio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2732"/>
                </a:solidFill>
              </a:rPr>
              <a:t>Возложение венков к Памятнику солдатам, погибшим от ран во времена Великой Великой Отечественной войны 1941-1945 гг.</a:t>
            </a:r>
            <a:endParaRPr lang="ru-RU" sz="2800" b="1" dirty="0">
              <a:solidFill>
                <a:srgbClr val="99273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8072494" cy="659352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– это традиция школы  23 февраля и 9 мая ежегодно</a:t>
            </a:r>
            <a:endParaRPr lang="ru-RU" sz="2000" dirty="0"/>
          </a:p>
        </p:txBody>
      </p:sp>
      <p:pic>
        <p:nvPicPr>
          <p:cNvPr id="5122" name="Picture 2" descr="D:\Documents\День победы\SDC145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643182"/>
            <a:ext cx="4039985" cy="3309669"/>
          </a:xfrm>
          <a:prstGeom prst="rect">
            <a:avLst/>
          </a:prstGeom>
          <a:noFill/>
        </p:spPr>
      </p:pic>
      <p:pic>
        <p:nvPicPr>
          <p:cNvPr id="7" name="Содержимое 6" descr="D:\Documents\кадеты 2010-11-12\кадетская жизнь 2010-2011\P3260074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2732"/>
                </a:solidFill>
              </a:rPr>
              <a:t>Возложение венков к памятнику солдатам, умерших от ран во Времена Великой Отечественной войны на городском кладбище</a:t>
            </a:r>
            <a:endParaRPr lang="ru-RU" sz="2800" b="1" dirty="0">
              <a:solidFill>
                <a:srgbClr val="992732"/>
              </a:solidFill>
            </a:endParaRPr>
          </a:p>
        </p:txBody>
      </p:sp>
      <p:pic>
        <p:nvPicPr>
          <p:cNvPr id="3074" name="Picture 2" descr="D:\Documents\школа №6\9 Мая 2012г\P3260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Documents\школа №6\9 Мая 2012г\P3260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2732"/>
                </a:solidFill>
              </a:rPr>
              <a:t>Возложение цветов к могиле участника боевых действий в Чечне Дмитрия </a:t>
            </a:r>
            <a:r>
              <a:rPr lang="ru-RU" sz="2800" b="1" dirty="0" err="1" smtClean="0">
                <a:solidFill>
                  <a:srgbClr val="992732"/>
                </a:solidFill>
              </a:rPr>
              <a:t>Несолёнова</a:t>
            </a:r>
            <a:endParaRPr lang="ru-RU" sz="2800" b="1" dirty="0">
              <a:solidFill>
                <a:srgbClr val="99273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3116"/>
            <a:ext cx="4040188" cy="659352"/>
          </a:xfrm>
        </p:spPr>
        <p:txBody>
          <a:bodyPr/>
          <a:lstStyle/>
          <a:p>
            <a:pPr algn="ctr"/>
            <a:r>
              <a:rPr lang="ru-RU" sz="1800" dirty="0" smtClean="0"/>
              <a:t>Встреча с родителями </a:t>
            </a:r>
            <a:r>
              <a:rPr lang="ru-RU" sz="1800" dirty="0" err="1" smtClean="0"/>
              <a:t>Д.Несолёнова</a:t>
            </a:r>
            <a:r>
              <a:rPr lang="ru-RU" sz="1800" dirty="0" smtClean="0"/>
              <a:t> 9 мая 2012 г.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02633"/>
            <a:ext cx="4041775" cy="997739"/>
          </a:xfrm>
        </p:spPr>
        <p:txBody>
          <a:bodyPr lIns="0" rIns="0" anchor="t" anchorCtr="0">
            <a:normAutofit/>
          </a:bodyPr>
          <a:lstStyle/>
          <a:p>
            <a:pPr algn="ctr"/>
            <a:r>
              <a:rPr lang="ru-RU" sz="1800" dirty="0" smtClean="0"/>
              <a:t>Посмертно старший сержант Дмитрий </a:t>
            </a:r>
            <a:r>
              <a:rPr lang="ru-RU" sz="1800" dirty="0" err="1" smtClean="0"/>
              <a:t>Несолёнов</a:t>
            </a:r>
            <a:r>
              <a:rPr lang="ru-RU" sz="1800" dirty="0" smtClean="0"/>
              <a:t> награждён орденом Мужества 15 марта 1996 г.</a:t>
            </a:r>
          </a:p>
        </p:txBody>
      </p:sp>
      <p:pic>
        <p:nvPicPr>
          <p:cNvPr id="7" name="Содержимое 6" descr="Несолёнов памятник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2428892" cy="27860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5729133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2732"/>
                </a:solidFill>
              </a:rPr>
              <a:t>Выпускник нашей школы, мемориальная доска установлена на стене здания школы в 1997 г.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0" anchor="ctr" anchorCtr="0"/>
          <a:lstStyle/>
          <a:p>
            <a:pPr algn="ctr"/>
            <a:r>
              <a:rPr lang="ru-RU" sz="3200" b="1" dirty="0">
                <a:solidFill>
                  <a:srgbClr val="992732"/>
                </a:solidFill>
              </a:rPr>
              <a:t>Городской митинг в Парке Победы 9 мая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200" dirty="0" smtClean="0"/>
              <a:t>Ежегодно кадеты участники городских митингов</a:t>
            </a:r>
            <a:endParaRPr lang="ru-RU" sz="2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Вахта караула у Вечного огня</a:t>
            </a:r>
            <a:endParaRPr lang="ru-RU" dirty="0"/>
          </a:p>
        </p:txBody>
      </p:sp>
      <p:pic>
        <p:nvPicPr>
          <p:cNvPr id="3074" name="Picture 2" descr="D:\Documents\Новая папка (11)\DSC05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86058"/>
            <a:ext cx="4041775" cy="3031331"/>
          </a:xfrm>
          <a:prstGeom prst="rect">
            <a:avLst/>
          </a:prstGeom>
          <a:noFill/>
        </p:spPr>
      </p:pic>
      <p:pic>
        <p:nvPicPr>
          <p:cNvPr id="83972" name="Picture 4" descr="SDC11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071765" cy="30543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tIns="0" anchor="t" anchorCtr="0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2732"/>
                </a:solidFill>
              </a:rPr>
              <a:t>Социальный проект школы </a:t>
            </a:r>
            <a:br>
              <a:rPr lang="ru-RU" sz="3200" b="1" dirty="0" smtClean="0">
                <a:solidFill>
                  <a:srgbClr val="992732"/>
                </a:solidFill>
              </a:rPr>
            </a:br>
            <a:r>
              <a:rPr lang="ru-RU" sz="3200" b="1" dirty="0" smtClean="0">
                <a:solidFill>
                  <a:srgbClr val="992732"/>
                </a:solidFill>
              </a:rPr>
              <a:t>«Гвардейская Слава»</a:t>
            </a:r>
            <a:endParaRPr lang="ru-RU" sz="3200" b="1" dirty="0">
              <a:solidFill>
                <a:srgbClr val="99273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/>
              <a:t>Митинг у памятников солдатам, погибшим в локальных войнах Чечни и Афганистана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Шефство над памятником солдатам, погибшим от ран времён Великой Отечественной войны</a:t>
            </a:r>
            <a:endParaRPr lang="ru-RU" dirty="0"/>
          </a:p>
        </p:txBody>
      </p:sp>
      <p:pic>
        <p:nvPicPr>
          <p:cNvPr id="4098" name="Picture 2" descr="D:\Documents\школа №6\9 Мая 2012г\P32601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</p:spPr>
      </p:pic>
      <p:pic>
        <p:nvPicPr>
          <p:cNvPr id="56321" name="Picture 1" descr="F:\кадеты 2010-11-12\уход за памятниками\SDC104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92732"/>
                </a:solidFill>
              </a:rPr>
              <a:t>Уход за памятниками на городском кладбище – проект школы «Гвардейская Слава»</a:t>
            </a:r>
            <a:endParaRPr lang="ru-RU" sz="3200" b="1" dirty="0">
              <a:solidFill>
                <a:srgbClr val="992732"/>
              </a:solidFill>
            </a:endParaRPr>
          </a:p>
        </p:txBody>
      </p:sp>
      <p:pic>
        <p:nvPicPr>
          <p:cNvPr id="4" name="Picture 2" descr="D:\кадеты 2010-11-12\уход за памятниками\SDC10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D:\кадеты 2010-11-12\уход за памятниками\SDC10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2732"/>
                </a:solidFill>
              </a:rPr>
              <a:t>Областная акция «Бессмертный полк» </a:t>
            </a:r>
            <a:br>
              <a:rPr lang="ru-RU" sz="3200" b="1" dirty="0" smtClean="0">
                <a:solidFill>
                  <a:srgbClr val="992732"/>
                </a:solidFill>
              </a:rPr>
            </a:br>
            <a:r>
              <a:rPr lang="ru-RU" sz="3200" b="1" dirty="0" smtClean="0">
                <a:solidFill>
                  <a:srgbClr val="992732"/>
                </a:solidFill>
              </a:rPr>
              <a:t>9 мая 2014 г.</a:t>
            </a:r>
            <a:endParaRPr lang="ru-RU" sz="3200" b="1" dirty="0">
              <a:solidFill>
                <a:srgbClr val="992732"/>
              </a:solidFill>
            </a:endParaRPr>
          </a:p>
        </p:txBody>
      </p:sp>
      <p:pic>
        <p:nvPicPr>
          <p:cNvPr id="25602" name="Picture 2" descr="D:\Documents\школа\9 Мая 2014г\P3230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D:\Documents\школа\9 Мая 2014г\P323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2732"/>
                </a:solidFill>
              </a:rPr>
              <a:t>Вечная память павшим в бою…</a:t>
            </a:r>
            <a:endParaRPr lang="ru-RU" sz="3200" b="1" i="1" dirty="0">
              <a:solidFill>
                <a:srgbClr val="992732"/>
              </a:solidFill>
            </a:endParaRPr>
          </a:p>
        </p:txBody>
      </p:sp>
      <p:pic>
        <p:nvPicPr>
          <p:cNvPr id="13" name="Picture 4" descr="100_05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580" y="2684981"/>
            <a:ext cx="4737220" cy="340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F:\школа\9 Мая 2014г\P323024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7422" r="49615"/>
          <a:stretch>
            <a:fillRect/>
          </a:stretch>
        </p:blipFill>
        <p:spPr bwMode="auto">
          <a:xfrm>
            <a:off x="1439078" y="1920875"/>
            <a:ext cx="207484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168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Возложение венков к Памятнику солдатам, погибшим от ран во времена Великой Великой Отечественной войны 1941-1945 гг.</vt:lpstr>
      <vt:lpstr>Возложение венков к памятнику солдатам, умерших от ран во Времена Великой Отечественной войны на городском кладбище</vt:lpstr>
      <vt:lpstr>Возложение цветов к могиле участника боевых действий в Чечне Дмитрия Несолёнова</vt:lpstr>
      <vt:lpstr>Городской митинг в Парке Победы 9 мая </vt:lpstr>
      <vt:lpstr>Социальный проект школы  «Гвардейская Слава»</vt:lpstr>
      <vt:lpstr>Уход за памятниками на городском кладбище – проект школы «Гвардейская Слава»</vt:lpstr>
      <vt:lpstr>Областная акция «Бессмертный полк»  9 мая 2014 г.</vt:lpstr>
      <vt:lpstr>Вечная память павшим в бою…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 Александровна</dc:creator>
  <cp:lastModifiedBy>1</cp:lastModifiedBy>
  <cp:revision>8</cp:revision>
  <dcterms:created xsi:type="dcterms:W3CDTF">2015-04-30T16:49:38Z</dcterms:created>
  <dcterms:modified xsi:type="dcterms:W3CDTF">2021-01-15T13:16:59Z</dcterms:modified>
</cp:coreProperties>
</file>